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4" r:id="rId8"/>
    <p:sldId id="262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792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svg"/><Relationship Id="rId1" Type="http://schemas.openxmlformats.org/officeDocument/2006/relationships/image" Target="../media/image7.png"/><Relationship Id="rId6" Type="http://schemas.openxmlformats.org/officeDocument/2006/relationships/image" Target="../media/image6.svg"/><Relationship Id="rId5" Type="http://schemas.openxmlformats.org/officeDocument/2006/relationships/image" Target="../media/image9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3A4ABE-893C-42FF-B459-4489D1DFB18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9926ABA-9A5F-4F1C-8145-3123E3357C30}">
      <dgm:prSet custT="1"/>
      <dgm:spPr/>
      <dgm:t>
        <a:bodyPr/>
        <a:lstStyle/>
        <a:p>
          <a:r>
            <a:rPr lang="en-US" sz="2800" b="0" dirty="0"/>
            <a:t>Nieuwe periode VVE, 3 &amp; 4 samen! </a:t>
          </a:r>
        </a:p>
      </dgm:t>
    </dgm:pt>
    <dgm:pt modelId="{8A843083-F1C5-4B9B-BD12-F25877EC3139}" type="parTrans" cxnId="{784307F6-01C2-4ABC-8451-4278C0582B1E}">
      <dgm:prSet/>
      <dgm:spPr/>
      <dgm:t>
        <a:bodyPr/>
        <a:lstStyle/>
        <a:p>
          <a:endParaRPr lang="en-US"/>
        </a:p>
      </dgm:t>
    </dgm:pt>
    <dgm:pt modelId="{082C7DC8-49F3-455D-976A-397D7F57F33D}" type="sibTrans" cxnId="{784307F6-01C2-4ABC-8451-4278C0582B1E}">
      <dgm:prSet/>
      <dgm:spPr/>
      <dgm:t>
        <a:bodyPr/>
        <a:lstStyle/>
        <a:p>
          <a:endParaRPr lang="en-US"/>
        </a:p>
      </dgm:t>
    </dgm:pt>
    <dgm:pt modelId="{5E15F32C-B27C-421B-95E0-37C3C4657670}">
      <dgm:prSet custT="1"/>
      <dgm:spPr/>
      <dgm:t>
        <a:bodyPr/>
        <a:lstStyle/>
        <a:p>
          <a:r>
            <a:rPr lang="nl-NL" sz="2800" dirty="0"/>
            <a:t>Activiteitenmiddag/spelletjesmiddag organiseren bij OBS De Vuurvlinder </a:t>
          </a:r>
          <a:endParaRPr lang="en-US" sz="2800" dirty="0"/>
        </a:p>
      </dgm:t>
    </dgm:pt>
    <dgm:pt modelId="{0DE8F75A-560E-4629-8AEF-A401D22EC174}" type="parTrans" cxnId="{29CE1DE3-AB77-4C62-BDF9-F0B8581BD4E4}">
      <dgm:prSet/>
      <dgm:spPr/>
      <dgm:t>
        <a:bodyPr/>
        <a:lstStyle/>
        <a:p>
          <a:endParaRPr lang="en-US"/>
        </a:p>
      </dgm:t>
    </dgm:pt>
    <dgm:pt modelId="{8BC33A7A-B799-43B7-9360-6741AE75B0C4}" type="sibTrans" cxnId="{29CE1DE3-AB77-4C62-BDF9-F0B8581BD4E4}">
      <dgm:prSet/>
      <dgm:spPr/>
      <dgm:t>
        <a:bodyPr/>
        <a:lstStyle/>
        <a:p>
          <a:endParaRPr lang="en-US"/>
        </a:p>
      </dgm:t>
    </dgm:pt>
    <dgm:pt modelId="{3A65912D-2AF4-496F-B2CA-E3188C3FB225}">
      <dgm:prSet custT="1"/>
      <dgm:spPr/>
      <dgm:t>
        <a:bodyPr/>
        <a:lstStyle/>
        <a:p>
          <a:r>
            <a:rPr lang="nl-NL" sz="2800" dirty="0"/>
            <a:t>Hoe? Dat wil ik graag met jullie bespreken!</a:t>
          </a:r>
          <a:endParaRPr lang="en-US" sz="2800" dirty="0"/>
        </a:p>
      </dgm:t>
    </dgm:pt>
    <dgm:pt modelId="{4C0F6D45-1246-4016-9968-E7F7E0B0A318}" type="parTrans" cxnId="{436AEC53-F2D3-4EC8-8BA5-A3925E9053CA}">
      <dgm:prSet/>
      <dgm:spPr/>
      <dgm:t>
        <a:bodyPr/>
        <a:lstStyle/>
        <a:p>
          <a:endParaRPr lang="en-US"/>
        </a:p>
      </dgm:t>
    </dgm:pt>
    <dgm:pt modelId="{097623A3-4F4C-42C2-A3AC-9184D77C4199}" type="sibTrans" cxnId="{436AEC53-F2D3-4EC8-8BA5-A3925E9053CA}">
      <dgm:prSet/>
      <dgm:spPr/>
      <dgm:t>
        <a:bodyPr/>
        <a:lstStyle/>
        <a:p>
          <a:endParaRPr lang="en-US"/>
        </a:p>
      </dgm:t>
    </dgm:pt>
    <dgm:pt modelId="{7E931C59-F4E4-498E-80A2-6F0DDA887ECF}" type="pres">
      <dgm:prSet presAssocID="{3D3A4ABE-893C-42FF-B459-4489D1DFB187}" presName="root" presStyleCnt="0">
        <dgm:presLayoutVars>
          <dgm:dir/>
          <dgm:resizeHandles val="exact"/>
        </dgm:presLayoutVars>
      </dgm:prSet>
      <dgm:spPr/>
    </dgm:pt>
    <dgm:pt modelId="{C2AB21EA-BED3-44E0-ADEF-4B52BBD9B96A}" type="pres">
      <dgm:prSet presAssocID="{59926ABA-9A5F-4F1C-8145-3123E3357C30}" presName="compNode" presStyleCnt="0"/>
      <dgm:spPr/>
    </dgm:pt>
    <dgm:pt modelId="{65AD948C-0361-45C4-9968-54F47C72F6E0}" type="pres">
      <dgm:prSet presAssocID="{59926ABA-9A5F-4F1C-8145-3123E3357C30}" presName="bgRect" presStyleLbl="bgShp" presStyleIdx="0" presStyleCnt="3"/>
      <dgm:spPr/>
    </dgm:pt>
    <dgm:pt modelId="{AA2995D0-1F43-418E-AA66-9DE6BD4F8327}" type="pres">
      <dgm:prSet presAssocID="{59926ABA-9A5F-4F1C-8145-3123E3357C3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FDCA0B0-2FCD-4150-A39C-42520BDE429C}" type="pres">
      <dgm:prSet presAssocID="{59926ABA-9A5F-4F1C-8145-3123E3357C30}" presName="spaceRect" presStyleCnt="0"/>
      <dgm:spPr/>
    </dgm:pt>
    <dgm:pt modelId="{73F4A733-6FD6-4C1F-899F-57448B14AD0C}" type="pres">
      <dgm:prSet presAssocID="{59926ABA-9A5F-4F1C-8145-3123E3357C30}" presName="parTx" presStyleLbl="revTx" presStyleIdx="0" presStyleCnt="3" custScaleX="118793">
        <dgm:presLayoutVars>
          <dgm:chMax val="0"/>
          <dgm:chPref val="0"/>
        </dgm:presLayoutVars>
      </dgm:prSet>
      <dgm:spPr/>
    </dgm:pt>
    <dgm:pt modelId="{13FAF925-250F-4CB2-8334-F8DA610E87ED}" type="pres">
      <dgm:prSet presAssocID="{082C7DC8-49F3-455D-976A-397D7F57F33D}" presName="sibTrans" presStyleCnt="0"/>
      <dgm:spPr/>
    </dgm:pt>
    <dgm:pt modelId="{0EA3890B-7587-4EAE-85A6-B387561B4BBA}" type="pres">
      <dgm:prSet presAssocID="{5E15F32C-B27C-421B-95E0-37C3C4657670}" presName="compNode" presStyleCnt="0"/>
      <dgm:spPr/>
    </dgm:pt>
    <dgm:pt modelId="{3ABAB80D-F8DF-473F-9471-20F7E9B5FBF0}" type="pres">
      <dgm:prSet presAssocID="{5E15F32C-B27C-421B-95E0-37C3C4657670}" presName="bgRect" presStyleLbl="bgShp" presStyleIdx="1" presStyleCnt="3" custLinFactNeighborX="-3071" custLinFactNeighborY="-3291"/>
      <dgm:spPr/>
    </dgm:pt>
    <dgm:pt modelId="{96E86230-592F-4A53-B204-4C6237111E3F}" type="pres">
      <dgm:prSet presAssocID="{5E15F32C-B27C-421B-95E0-37C3C465767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619D943F-A051-45CE-89F6-BE231B8FC863}" type="pres">
      <dgm:prSet presAssocID="{5E15F32C-B27C-421B-95E0-37C3C4657670}" presName="spaceRect" presStyleCnt="0"/>
      <dgm:spPr/>
    </dgm:pt>
    <dgm:pt modelId="{A1EB8C18-DA92-48C6-AAF6-18442FA8ACC5}" type="pres">
      <dgm:prSet presAssocID="{5E15F32C-B27C-421B-95E0-37C3C4657670}" presName="parTx" presStyleLbl="revTx" presStyleIdx="1" presStyleCnt="3" custScaleX="115479">
        <dgm:presLayoutVars>
          <dgm:chMax val="0"/>
          <dgm:chPref val="0"/>
        </dgm:presLayoutVars>
      </dgm:prSet>
      <dgm:spPr/>
    </dgm:pt>
    <dgm:pt modelId="{F9CFEE65-3318-45B2-AD5D-C47FB80DFFB5}" type="pres">
      <dgm:prSet presAssocID="{8BC33A7A-B799-43B7-9360-6741AE75B0C4}" presName="sibTrans" presStyleCnt="0"/>
      <dgm:spPr/>
    </dgm:pt>
    <dgm:pt modelId="{EE61296E-2954-49CE-95F1-6074C6D5579F}" type="pres">
      <dgm:prSet presAssocID="{3A65912D-2AF4-496F-B2CA-E3188C3FB225}" presName="compNode" presStyleCnt="0"/>
      <dgm:spPr/>
    </dgm:pt>
    <dgm:pt modelId="{2326BDDE-C228-43C7-B67E-A34B2824183F}" type="pres">
      <dgm:prSet presAssocID="{3A65912D-2AF4-496F-B2CA-E3188C3FB225}" presName="bgRect" presStyleLbl="bgShp" presStyleIdx="2" presStyleCnt="3"/>
      <dgm:spPr/>
    </dgm:pt>
    <dgm:pt modelId="{F6551DD1-A829-4BFE-B7DC-483E4B39A398}" type="pres">
      <dgm:prSet presAssocID="{3A65912D-2AF4-496F-B2CA-E3188C3FB22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86F6D6FF-77FA-43A7-A0D2-BA374CA407D9}" type="pres">
      <dgm:prSet presAssocID="{3A65912D-2AF4-496F-B2CA-E3188C3FB225}" presName="spaceRect" presStyleCnt="0"/>
      <dgm:spPr/>
    </dgm:pt>
    <dgm:pt modelId="{5BAECB8B-3D46-4154-A10E-B83C31FDE929}" type="pres">
      <dgm:prSet presAssocID="{3A65912D-2AF4-496F-B2CA-E3188C3FB225}" presName="parTx" presStyleLbl="revTx" presStyleIdx="2" presStyleCnt="3" custScaleX="111248">
        <dgm:presLayoutVars>
          <dgm:chMax val="0"/>
          <dgm:chPref val="0"/>
        </dgm:presLayoutVars>
      </dgm:prSet>
      <dgm:spPr/>
    </dgm:pt>
  </dgm:ptLst>
  <dgm:cxnLst>
    <dgm:cxn modelId="{436AEC53-F2D3-4EC8-8BA5-A3925E9053CA}" srcId="{3D3A4ABE-893C-42FF-B459-4489D1DFB187}" destId="{3A65912D-2AF4-496F-B2CA-E3188C3FB225}" srcOrd="2" destOrd="0" parTransId="{4C0F6D45-1246-4016-9968-E7F7E0B0A318}" sibTransId="{097623A3-4F4C-42C2-A3AC-9184D77C4199}"/>
    <dgm:cxn modelId="{E2BFC258-2C9A-4E47-B32F-547BAFDA5C4E}" type="presOf" srcId="{3D3A4ABE-893C-42FF-B459-4489D1DFB187}" destId="{7E931C59-F4E4-498E-80A2-6F0DDA887ECF}" srcOrd="0" destOrd="0" presId="urn:microsoft.com/office/officeart/2018/2/layout/IconVerticalSolidList"/>
    <dgm:cxn modelId="{B9F37C98-EAAD-4245-B20F-C02336E7CAD0}" type="presOf" srcId="{3A65912D-2AF4-496F-B2CA-E3188C3FB225}" destId="{5BAECB8B-3D46-4154-A10E-B83C31FDE929}" srcOrd="0" destOrd="0" presId="urn:microsoft.com/office/officeart/2018/2/layout/IconVerticalSolidList"/>
    <dgm:cxn modelId="{F0804BD4-EE75-48A2-94AD-CC8BB24BAA0D}" type="presOf" srcId="{5E15F32C-B27C-421B-95E0-37C3C4657670}" destId="{A1EB8C18-DA92-48C6-AAF6-18442FA8ACC5}" srcOrd="0" destOrd="0" presId="urn:microsoft.com/office/officeart/2018/2/layout/IconVerticalSolidList"/>
    <dgm:cxn modelId="{FF6FCEDE-1546-42D1-9E3F-1955EC7A711C}" type="presOf" srcId="{59926ABA-9A5F-4F1C-8145-3123E3357C30}" destId="{73F4A733-6FD6-4C1F-899F-57448B14AD0C}" srcOrd="0" destOrd="0" presId="urn:microsoft.com/office/officeart/2018/2/layout/IconVerticalSolidList"/>
    <dgm:cxn modelId="{29CE1DE3-AB77-4C62-BDF9-F0B8581BD4E4}" srcId="{3D3A4ABE-893C-42FF-B459-4489D1DFB187}" destId="{5E15F32C-B27C-421B-95E0-37C3C4657670}" srcOrd="1" destOrd="0" parTransId="{0DE8F75A-560E-4629-8AEF-A401D22EC174}" sibTransId="{8BC33A7A-B799-43B7-9360-6741AE75B0C4}"/>
    <dgm:cxn modelId="{784307F6-01C2-4ABC-8451-4278C0582B1E}" srcId="{3D3A4ABE-893C-42FF-B459-4489D1DFB187}" destId="{59926ABA-9A5F-4F1C-8145-3123E3357C30}" srcOrd="0" destOrd="0" parTransId="{8A843083-F1C5-4B9B-BD12-F25877EC3139}" sibTransId="{082C7DC8-49F3-455D-976A-397D7F57F33D}"/>
    <dgm:cxn modelId="{2CB1EA56-170E-4C07-8D7E-B035A15C27C5}" type="presParOf" srcId="{7E931C59-F4E4-498E-80A2-6F0DDA887ECF}" destId="{C2AB21EA-BED3-44E0-ADEF-4B52BBD9B96A}" srcOrd="0" destOrd="0" presId="urn:microsoft.com/office/officeart/2018/2/layout/IconVerticalSolidList"/>
    <dgm:cxn modelId="{774D76A9-BD39-44DF-A9F3-CCA7E65A4E33}" type="presParOf" srcId="{C2AB21EA-BED3-44E0-ADEF-4B52BBD9B96A}" destId="{65AD948C-0361-45C4-9968-54F47C72F6E0}" srcOrd="0" destOrd="0" presId="urn:microsoft.com/office/officeart/2018/2/layout/IconVerticalSolidList"/>
    <dgm:cxn modelId="{0758DC04-B43A-414B-A87E-932858482786}" type="presParOf" srcId="{C2AB21EA-BED3-44E0-ADEF-4B52BBD9B96A}" destId="{AA2995D0-1F43-418E-AA66-9DE6BD4F8327}" srcOrd="1" destOrd="0" presId="urn:microsoft.com/office/officeart/2018/2/layout/IconVerticalSolidList"/>
    <dgm:cxn modelId="{0C6AEB61-8E02-43A3-8BF0-B57CE3A3BE43}" type="presParOf" srcId="{C2AB21EA-BED3-44E0-ADEF-4B52BBD9B96A}" destId="{9FDCA0B0-2FCD-4150-A39C-42520BDE429C}" srcOrd="2" destOrd="0" presId="urn:microsoft.com/office/officeart/2018/2/layout/IconVerticalSolidList"/>
    <dgm:cxn modelId="{0C0780F4-E912-454E-9C7B-95F0BA123DEE}" type="presParOf" srcId="{C2AB21EA-BED3-44E0-ADEF-4B52BBD9B96A}" destId="{73F4A733-6FD6-4C1F-899F-57448B14AD0C}" srcOrd="3" destOrd="0" presId="urn:microsoft.com/office/officeart/2018/2/layout/IconVerticalSolidList"/>
    <dgm:cxn modelId="{A82C0509-F98E-4A27-BC9F-6B6DDDF79723}" type="presParOf" srcId="{7E931C59-F4E4-498E-80A2-6F0DDA887ECF}" destId="{13FAF925-250F-4CB2-8334-F8DA610E87ED}" srcOrd="1" destOrd="0" presId="urn:microsoft.com/office/officeart/2018/2/layout/IconVerticalSolidList"/>
    <dgm:cxn modelId="{1611B367-4E6A-4658-855F-806BCB73D8B0}" type="presParOf" srcId="{7E931C59-F4E4-498E-80A2-6F0DDA887ECF}" destId="{0EA3890B-7587-4EAE-85A6-B387561B4BBA}" srcOrd="2" destOrd="0" presId="urn:microsoft.com/office/officeart/2018/2/layout/IconVerticalSolidList"/>
    <dgm:cxn modelId="{888C2B7A-E08A-4E26-A424-A5D1ED03FDFC}" type="presParOf" srcId="{0EA3890B-7587-4EAE-85A6-B387561B4BBA}" destId="{3ABAB80D-F8DF-473F-9471-20F7E9B5FBF0}" srcOrd="0" destOrd="0" presId="urn:microsoft.com/office/officeart/2018/2/layout/IconVerticalSolidList"/>
    <dgm:cxn modelId="{E5B2E4AD-F8B3-46E6-86DE-2E9DB5A46D69}" type="presParOf" srcId="{0EA3890B-7587-4EAE-85A6-B387561B4BBA}" destId="{96E86230-592F-4A53-B204-4C6237111E3F}" srcOrd="1" destOrd="0" presId="urn:microsoft.com/office/officeart/2018/2/layout/IconVerticalSolidList"/>
    <dgm:cxn modelId="{D77D629E-41B6-443A-8416-6551CCDD185B}" type="presParOf" srcId="{0EA3890B-7587-4EAE-85A6-B387561B4BBA}" destId="{619D943F-A051-45CE-89F6-BE231B8FC863}" srcOrd="2" destOrd="0" presId="urn:microsoft.com/office/officeart/2018/2/layout/IconVerticalSolidList"/>
    <dgm:cxn modelId="{1EAB92F0-6DA0-4B4B-9463-3F1A48DE9F37}" type="presParOf" srcId="{0EA3890B-7587-4EAE-85A6-B387561B4BBA}" destId="{A1EB8C18-DA92-48C6-AAF6-18442FA8ACC5}" srcOrd="3" destOrd="0" presId="urn:microsoft.com/office/officeart/2018/2/layout/IconVerticalSolidList"/>
    <dgm:cxn modelId="{267BA227-2628-4197-876B-8482FC62D92E}" type="presParOf" srcId="{7E931C59-F4E4-498E-80A2-6F0DDA887ECF}" destId="{F9CFEE65-3318-45B2-AD5D-C47FB80DFFB5}" srcOrd="3" destOrd="0" presId="urn:microsoft.com/office/officeart/2018/2/layout/IconVerticalSolidList"/>
    <dgm:cxn modelId="{CE30A4C4-8293-4319-914A-5FA74ACB25EE}" type="presParOf" srcId="{7E931C59-F4E4-498E-80A2-6F0DDA887ECF}" destId="{EE61296E-2954-49CE-95F1-6074C6D5579F}" srcOrd="4" destOrd="0" presId="urn:microsoft.com/office/officeart/2018/2/layout/IconVerticalSolidList"/>
    <dgm:cxn modelId="{7EFB3EB1-FB20-48A0-B6C3-E634EF08FEC4}" type="presParOf" srcId="{EE61296E-2954-49CE-95F1-6074C6D5579F}" destId="{2326BDDE-C228-43C7-B67E-A34B2824183F}" srcOrd="0" destOrd="0" presId="urn:microsoft.com/office/officeart/2018/2/layout/IconVerticalSolidList"/>
    <dgm:cxn modelId="{599CEED1-7758-4870-8B5B-50613A26E806}" type="presParOf" srcId="{EE61296E-2954-49CE-95F1-6074C6D5579F}" destId="{F6551DD1-A829-4BFE-B7DC-483E4B39A398}" srcOrd="1" destOrd="0" presId="urn:microsoft.com/office/officeart/2018/2/layout/IconVerticalSolidList"/>
    <dgm:cxn modelId="{B8E9C556-B821-46A0-AF0B-189C56C1A682}" type="presParOf" srcId="{EE61296E-2954-49CE-95F1-6074C6D5579F}" destId="{86F6D6FF-77FA-43A7-A0D2-BA374CA407D9}" srcOrd="2" destOrd="0" presId="urn:microsoft.com/office/officeart/2018/2/layout/IconVerticalSolidList"/>
    <dgm:cxn modelId="{8A0E9138-0660-404E-9679-65635F65728F}" type="presParOf" srcId="{EE61296E-2954-49CE-95F1-6074C6D5579F}" destId="{5BAECB8B-3D46-4154-A10E-B83C31FDE92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AD948C-0361-45C4-9968-54F47C72F6E0}">
      <dsp:nvSpPr>
        <dsp:cNvPr id="0" name=""/>
        <dsp:cNvSpPr/>
      </dsp:nvSpPr>
      <dsp:spPr>
        <a:xfrm>
          <a:off x="-257293" y="7810"/>
          <a:ext cx="7134224" cy="14034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2995D0-1F43-418E-AA66-9DE6BD4F8327}">
      <dsp:nvSpPr>
        <dsp:cNvPr id="0" name=""/>
        <dsp:cNvSpPr/>
      </dsp:nvSpPr>
      <dsp:spPr>
        <a:xfrm>
          <a:off x="167242" y="323580"/>
          <a:ext cx="771882" cy="7718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F4A733-6FD6-4C1F-899F-57448B14AD0C}">
      <dsp:nvSpPr>
        <dsp:cNvPr id="0" name=""/>
        <dsp:cNvSpPr/>
      </dsp:nvSpPr>
      <dsp:spPr>
        <a:xfrm>
          <a:off x="845903" y="7810"/>
          <a:ext cx="6545613" cy="1403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29" tIns="148529" rIns="148529" bIns="14852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/>
            <a:t>Nieuwe periode VVE, 3 &amp; 4 samen! </a:t>
          </a:r>
        </a:p>
      </dsp:txBody>
      <dsp:txXfrm>
        <a:off x="845903" y="7810"/>
        <a:ext cx="6545613" cy="1403422"/>
      </dsp:txXfrm>
    </dsp:sp>
    <dsp:sp modelId="{3ABAB80D-F8DF-473F-9471-20F7E9B5FBF0}">
      <dsp:nvSpPr>
        <dsp:cNvPr id="0" name=""/>
        <dsp:cNvSpPr/>
      </dsp:nvSpPr>
      <dsp:spPr>
        <a:xfrm>
          <a:off x="-257293" y="1715902"/>
          <a:ext cx="7134224" cy="14034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E86230-592F-4A53-B204-4C6237111E3F}">
      <dsp:nvSpPr>
        <dsp:cNvPr id="0" name=""/>
        <dsp:cNvSpPr/>
      </dsp:nvSpPr>
      <dsp:spPr>
        <a:xfrm>
          <a:off x="167242" y="2077858"/>
          <a:ext cx="771882" cy="7718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B8C18-DA92-48C6-AAF6-18442FA8ACC5}">
      <dsp:nvSpPr>
        <dsp:cNvPr id="0" name=""/>
        <dsp:cNvSpPr/>
      </dsp:nvSpPr>
      <dsp:spPr>
        <a:xfrm>
          <a:off x="937205" y="1762088"/>
          <a:ext cx="6363009" cy="1403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29" tIns="148529" rIns="148529" bIns="14852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/>
            <a:t>Activiteitenmiddag/spelletjesmiddag organiseren bij OBS De Vuurvlinder </a:t>
          </a:r>
          <a:endParaRPr lang="en-US" sz="2800" kern="1200" dirty="0"/>
        </a:p>
      </dsp:txBody>
      <dsp:txXfrm>
        <a:off x="937205" y="1762088"/>
        <a:ext cx="6363009" cy="1403422"/>
      </dsp:txXfrm>
    </dsp:sp>
    <dsp:sp modelId="{2326BDDE-C228-43C7-B67E-A34B2824183F}">
      <dsp:nvSpPr>
        <dsp:cNvPr id="0" name=""/>
        <dsp:cNvSpPr/>
      </dsp:nvSpPr>
      <dsp:spPr>
        <a:xfrm>
          <a:off x="-257293" y="3516366"/>
          <a:ext cx="7134224" cy="14034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551DD1-A829-4BFE-B7DC-483E4B39A398}">
      <dsp:nvSpPr>
        <dsp:cNvPr id="0" name=""/>
        <dsp:cNvSpPr/>
      </dsp:nvSpPr>
      <dsp:spPr>
        <a:xfrm>
          <a:off x="167242" y="3832136"/>
          <a:ext cx="771882" cy="7718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ECB8B-3D46-4154-A10E-B83C31FDE929}">
      <dsp:nvSpPr>
        <dsp:cNvPr id="0" name=""/>
        <dsp:cNvSpPr/>
      </dsp:nvSpPr>
      <dsp:spPr>
        <a:xfrm>
          <a:off x="1053771" y="3516366"/>
          <a:ext cx="6129876" cy="1403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29" tIns="148529" rIns="148529" bIns="14852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/>
            <a:t>Hoe? Dat wil ik graag met jullie bespreken!</a:t>
          </a:r>
          <a:endParaRPr lang="en-US" sz="2800" kern="1200" dirty="0"/>
        </a:p>
      </dsp:txBody>
      <dsp:txXfrm>
        <a:off x="1053771" y="3516366"/>
        <a:ext cx="6129876" cy="14034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AD9313-077F-4A64-B8C7-580B0E0723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VVE Periode 3 &amp; 4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648F9EC-B1A0-4FC7-8AC7-AB8E7A4A25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Les een </a:t>
            </a:r>
          </a:p>
        </p:txBody>
      </p:sp>
    </p:spTree>
    <p:extLst>
      <p:ext uri="{BB962C8B-B14F-4D97-AF65-F5344CB8AC3E}">
        <p14:creationId xmlns:p14="http://schemas.microsoft.com/office/powerpoint/2010/main" val="3622458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168D508C-A317-451C-AB61-8A699E357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1406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8A26337-A220-45A0-950C-51F34BE41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567226"/>
            <a:ext cx="8991600" cy="1723549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000" b="1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FIJNE VAKANTIE!!!</a:t>
            </a:r>
          </a:p>
        </p:txBody>
      </p:sp>
    </p:spTree>
    <p:extLst>
      <p:ext uri="{BB962C8B-B14F-4D97-AF65-F5344CB8AC3E}">
        <p14:creationId xmlns:p14="http://schemas.microsoft.com/office/powerpoint/2010/main" val="56734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E6D1DBA-C1CC-40EB-A44F-DD5A0D018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nl-NL" sz="2600">
                <a:solidFill>
                  <a:schemeClr val="bg1"/>
                </a:solidFill>
              </a:rPr>
              <a:t>Introductie vak vve periode 3 &amp; 4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706750DC-DE90-48DD-9062-3712DC7E27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488659"/>
              </p:ext>
            </p:extLst>
          </p:nvPr>
        </p:nvGraphicFramePr>
        <p:xfrm>
          <a:off x="4972051" y="965200"/>
          <a:ext cx="7134224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0881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C97423-3204-4E19-83DC-548ADB506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CC0AD4-84BB-4433-828A-77EB7974C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2400" b="1" dirty="0"/>
          </a:p>
          <a:p>
            <a:pPr marL="0" indent="0">
              <a:buNone/>
            </a:pPr>
            <a:endParaRPr lang="nl-NL" sz="2400" b="1" dirty="0"/>
          </a:p>
          <a:p>
            <a:endParaRPr lang="nl-NL" sz="2400" b="1" dirty="0"/>
          </a:p>
          <a:p>
            <a:endParaRPr lang="nl-NL" sz="2400" b="1" dirty="0"/>
          </a:p>
          <a:p>
            <a:endParaRPr lang="nl-NL" sz="2400" b="1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D7A599C-9938-46D0-89D0-84730F6F0708}"/>
              </a:ext>
            </a:extLst>
          </p:cNvPr>
          <p:cNvSpPr txBox="1"/>
          <p:nvPr/>
        </p:nvSpPr>
        <p:spPr>
          <a:xfrm>
            <a:off x="2231134" y="2752726"/>
            <a:ext cx="772972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Plan van aanpak/planning van het vak doornemen met jullie</a:t>
            </a:r>
          </a:p>
          <a:p>
            <a:endParaRPr lang="nl-NL" sz="2800" dirty="0"/>
          </a:p>
          <a:p>
            <a:endParaRPr lang="nl-NL" sz="2800" dirty="0"/>
          </a:p>
          <a:p>
            <a:r>
              <a:rPr lang="nl-NL" sz="2800" dirty="0"/>
              <a:t>Brainstorm opdracht </a:t>
            </a:r>
          </a:p>
          <a:p>
            <a:r>
              <a:rPr lang="nl-NL" sz="2800" dirty="0"/>
              <a:t>Samenwerkingscontract opstellen</a:t>
            </a:r>
          </a:p>
          <a:p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26667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6CB79E-D48A-4600-8648-73EE6F0EB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57174"/>
            <a:ext cx="7729728" cy="806958"/>
          </a:xfrm>
        </p:spPr>
        <p:txBody>
          <a:bodyPr/>
          <a:lstStyle/>
          <a:p>
            <a:r>
              <a:rPr lang="nl-NL" dirty="0"/>
              <a:t>Plan van aanpak periode 3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927903-DCCF-4303-888D-05D97F99A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4" y="1190626"/>
            <a:ext cx="10010775" cy="54102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sz="2400" b="1" dirty="0"/>
              <a:t>Week 1: </a:t>
            </a:r>
            <a:r>
              <a:rPr lang="nl-NL" sz="2400" dirty="0"/>
              <a:t>gezamenlijk brainstorm opdracht maken en een samenwerkingscontract maken. </a:t>
            </a:r>
          </a:p>
          <a:p>
            <a:pPr marL="0" lvl="0" indent="0">
              <a:buNone/>
            </a:pPr>
            <a:r>
              <a:rPr lang="nl-NL" sz="2400" b="1" dirty="0"/>
              <a:t>Week 2: </a:t>
            </a:r>
            <a:r>
              <a:rPr lang="nl-NL" sz="2400" dirty="0"/>
              <a:t>Theorie over Erikson (psycholoog), planning maken, verder nadenken over de activiteiten en contact met de organisatie De Vuurvlinder leggen.</a:t>
            </a:r>
          </a:p>
          <a:p>
            <a:pPr marL="0" lvl="0" indent="0">
              <a:buNone/>
            </a:pPr>
            <a:r>
              <a:rPr lang="nl-NL" sz="2400" b="1" dirty="0"/>
              <a:t>Week 3: </a:t>
            </a:r>
            <a:r>
              <a:rPr lang="nl-NL" sz="2400" dirty="0"/>
              <a:t>Theorie Piaget, terugkoppeling van het contact met De Vuurvlinder, beginnen met het draaiboek. </a:t>
            </a:r>
          </a:p>
          <a:p>
            <a:pPr marL="0" lvl="0" indent="0">
              <a:buNone/>
            </a:pPr>
            <a:r>
              <a:rPr lang="nl-NL" sz="2400" b="1" dirty="0"/>
              <a:t>Week 4: </a:t>
            </a:r>
            <a:r>
              <a:rPr lang="nl-NL" sz="2400" dirty="0"/>
              <a:t>Overleggen met elkaar over de opdracht: ‘’wat organiseren we voor de doelgroep en waarom?’’, verder met de uitwerking van het draaiboek (deze opdracht lever je individueel in aan het eind van periode 3 in je verslag) </a:t>
            </a:r>
          </a:p>
          <a:p>
            <a:pPr marL="0" lvl="0" indent="0">
              <a:buNone/>
            </a:pPr>
            <a:r>
              <a:rPr lang="nl-NL" sz="2400" b="1" dirty="0"/>
              <a:t>Week 5 en de komende weken: </a:t>
            </a:r>
            <a:r>
              <a:rPr lang="nl-NL" sz="2400" dirty="0"/>
              <a:t>begin maken aan het individueel verslag over de doelgroep en verder met het draaiboek </a:t>
            </a:r>
          </a:p>
          <a:p>
            <a:pPr marL="0" lvl="0" indent="0">
              <a:buNone/>
            </a:pPr>
            <a:r>
              <a:rPr lang="nl-NL" sz="2400" dirty="0"/>
              <a:t>Week 6, 7,8 en 9: Wat vinden jullie nog leuk?  Waar ligt jullie behoefte?</a:t>
            </a:r>
          </a:p>
          <a:p>
            <a:pPr marL="0" lvl="0" indent="0">
              <a:buNone/>
            </a:pPr>
            <a:endParaRPr lang="nl-NL" sz="2000" dirty="0"/>
          </a:p>
          <a:p>
            <a:pPr marL="0" lvl="0" indent="0">
              <a:buNone/>
            </a:pPr>
            <a:endParaRPr lang="nl-NL" sz="2000" dirty="0"/>
          </a:p>
          <a:p>
            <a:pPr lvl="0"/>
            <a:endParaRPr lang="nl-NL" sz="2000" dirty="0"/>
          </a:p>
          <a:p>
            <a:pPr algn="ctr"/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625336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0F7F77-B048-4D60-85D5-0AE4A48D5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36042"/>
            <a:ext cx="7729728" cy="902208"/>
          </a:xfrm>
        </p:spPr>
        <p:txBody>
          <a:bodyPr/>
          <a:lstStyle/>
          <a:p>
            <a:r>
              <a:rPr lang="nl-NL" dirty="0"/>
              <a:t>Periode 4 plan van aanpak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721A0F-1775-4613-9126-6FE6AC623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1" y="1552575"/>
            <a:ext cx="9115424" cy="5191125"/>
          </a:xfrm>
        </p:spPr>
        <p:txBody>
          <a:bodyPr>
            <a:normAutofit/>
          </a:bodyPr>
          <a:lstStyle/>
          <a:p>
            <a:r>
              <a:rPr lang="nl-NL" sz="2800" dirty="0"/>
              <a:t>Week 1:  4 &amp; 5 mei vrij </a:t>
            </a:r>
          </a:p>
          <a:p>
            <a:r>
              <a:rPr lang="nl-NL" sz="2800" dirty="0"/>
              <a:t>Week 2:  Les, waar ligt jullie behoefte?</a:t>
            </a:r>
          </a:p>
          <a:p>
            <a:r>
              <a:rPr lang="nl-NL" sz="2800" dirty="0"/>
              <a:t>Week 3:  21 mei hemelvaart + 22 mei vrij</a:t>
            </a:r>
          </a:p>
          <a:p>
            <a:r>
              <a:rPr lang="nl-NL" sz="2800" dirty="0"/>
              <a:t>Week 4:  Les, waar ligt jullie behoefte?</a:t>
            </a:r>
          </a:p>
          <a:p>
            <a:r>
              <a:rPr lang="nl-NL" sz="2800" dirty="0"/>
              <a:t>Week 5:  1 juni vrij Pinksteren 2 Juni studiedag docenten</a:t>
            </a:r>
          </a:p>
          <a:p>
            <a:r>
              <a:rPr lang="nl-NL" sz="2800" dirty="0"/>
              <a:t>Week 6:  Uitvoering spelletjes/activiteitenmiddag</a:t>
            </a:r>
          </a:p>
          <a:p>
            <a:r>
              <a:rPr lang="nl-NL" sz="2800" dirty="0"/>
              <a:t>Week 7:  Uitvoering spelletjes/activiteitenmiddag</a:t>
            </a:r>
          </a:p>
          <a:p>
            <a:r>
              <a:rPr lang="nl-NL" sz="2800" dirty="0"/>
              <a:t>Week 8:  Eindpresentatie! </a:t>
            </a:r>
          </a:p>
          <a:p>
            <a:r>
              <a:rPr lang="nl-NL" sz="2800" dirty="0"/>
              <a:t>Week 9 en 10: Toetsweek/bufferweek    </a:t>
            </a:r>
          </a:p>
        </p:txBody>
      </p:sp>
    </p:spTree>
    <p:extLst>
      <p:ext uri="{BB962C8B-B14F-4D97-AF65-F5344CB8AC3E}">
        <p14:creationId xmlns:p14="http://schemas.microsoft.com/office/powerpoint/2010/main" val="924494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CF66B4-8C17-4FF0-8947-1D1171975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sz="2400">
                <a:solidFill>
                  <a:schemeClr val="tx1"/>
                </a:solidFill>
              </a:rPr>
              <a:t>toetsing</a:t>
            </a: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4C42E8-5060-4369-9E0C-D4B5EFC93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0" y="438150"/>
            <a:ext cx="6512560" cy="5474970"/>
          </a:xfrm>
        </p:spPr>
        <p:txBody>
          <a:bodyPr anchor="ctr">
            <a:normAutofit fontScale="92500" lnSpcReduction="10000"/>
          </a:bodyPr>
          <a:lstStyle/>
          <a:p>
            <a:r>
              <a:rPr lang="nl-NL" sz="3200" b="1" dirty="0">
                <a:solidFill>
                  <a:schemeClr val="bg1"/>
                </a:solidFill>
              </a:rPr>
              <a:t>Toetsing periode 3</a:t>
            </a:r>
          </a:p>
          <a:p>
            <a:pPr marL="0" indent="0">
              <a:buNone/>
            </a:pPr>
            <a:r>
              <a:rPr lang="nl-NL" sz="3200" dirty="0">
                <a:solidFill>
                  <a:schemeClr val="bg1"/>
                </a:solidFill>
              </a:rPr>
              <a:t>Individueel verslag met daarin opdrachten uit de les en een verslag over de doelgroep</a:t>
            </a:r>
          </a:p>
          <a:p>
            <a:pPr marL="0" indent="0">
              <a:buNone/>
            </a:pPr>
            <a:endParaRPr lang="nl-NL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3200" b="1" dirty="0">
                <a:solidFill>
                  <a:schemeClr val="bg1"/>
                </a:solidFill>
              </a:rPr>
              <a:t>Toetsing periode 4</a:t>
            </a:r>
          </a:p>
          <a:p>
            <a:pPr marL="0" indent="0">
              <a:buNone/>
            </a:pPr>
            <a:r>
              <a:rPr lang="nl-NL" sz="3200" dirty="0">
                <a:solidFill>
                  <a:schemeClr val="bg1"/>
                </a:solidFill>
              </a:rPr>
              <a:t>Eindpresentatie</a:t>
            </a:r>
          </a:p>
          <a:p>
            <a:pPr marL="0" indent="0">
              <a:buNone/>
            </a:pPr>
            <a:r>
              <a:rPr lang="nl-NL" sz="3200" dirty="0">
                <a:solidFill>
                  <a:schemeClr val="bg1"/>
                </a:solidFill>
              </a:rPr>
              <a:t>Verslag (vooral met reflectiepunten)</a:t>
            </a:r>
          </a:p>
          <a:p>
            <a:pPr marL="0" indent="0">
              <a:buNone/>
            </a:pPr>
            <a:endParaRPr lang="nl-NL" sz="3200" b="1" dirty="0">
              <a:solidFill>
                <a:schemeClr val="bg1"/>
              </a:solidFill>
            </a:endParaRPr>
          </a:p>
          <a:p>
            <a:r>
              <a:rPr lang="nl-NL" sz="3200" dirty="0">
                <a:solidFill>
                  <a:schemeClr val="bg1"/>
                </a:solidFill>
              </a:rPr>
              <a:t>Zie Wiki VVE periode 7</a:t>
            </a:r>
          </a:p>
          <a:p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5405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7E66BE-8E63-433C-8D1E-8C75A593B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4461" y="326517"/>
            <a:ext cx="7729728" cy="997458"/>
          </a:xfrm>
        </p:spPr>
        <p:txBody>
          <a:bodyPr/>
          <a:lstStyle/>
          <a:p>
            <a:r>
              <a:rPr lang="nl-NL" b="1" dirty="0"/>
              <a:t>toetsing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45A1593-2652-4C5E-8853-41151B83B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4461" y="1781176"/>
            <a:ext cx="8760714" cy="4819650"/>
          </a:xfrm>
        </p:spPr>
        <p:txBody>
          <a:bodyPr>
            <a:normAutofit/>
          </a:bodyPr>
          <a:lstStyle/>
          <a:p>
            <a:r>
              <a:rPr lang="nl-NL" sz="3200" dirty="0"/>
              <a:t>Verslag periode 3: inleveren op 15 April 2020 voor 16.00u!!</a:t>
            </a:r>
          </a:p>
          <a:p>
            <a:endParaRPr lang="nl-NL" sz="3200" dirty="0"/>
          </a:p>
          <a:p>
            <a:r>
              <a:rPr lang="nl-NL" sz="3200" dirty="0"/>
              <a:t>Verslag periode 4: inleveren op 2 juli 2020 voor 16.00u!! </a:t>
            </a:r>
          </a:p>
          <a:p>
            <a:endParaRPr lang="nl-NL" sz="3200" dirty="0"/>
          </a:p>
          <a:p>
            <a:r>
              <a:rPr lang="nl-NL" sz="3200" dirty="0"/>
              <a:t>Verslagen moeten op papier in mijn postvak ingeleverd worden. (zie Wiki voor de eisen).</a:t>
            </a:r>
          </a:p>
        </p:txBody>
      </p:sp>
    </p:spTree>
    <p:extLst>
      <p:ext uri="{BB962C8B-B14F-4D97-AF65-F5344CB8AC3E}">
        <p14:creationId xmlns:p14="http://schemas.microsoft.com/office/powerpoint/2010/main" val="4178795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84463-B273-4B75-92A5-3C01CD0BB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343" y="1444753"/>
            <a:ext cx="4379439" cy="3968496"/>
          </a:xfrm>
          <a:prstGeom prst="rect">
            <a:avLst/>
          </a:prstGeom>
          <a:solidFill>
            <a:schemeClr val="accent2"/>
          </a:solidFill>
          <a:ln w="190500" cap="sq" cmpd="thinThick">
            <a:solidFill>
              <a:schemeClr val="accent2"/>
            </a:solidFill>
            <a:miter lim="800000"/>
          </a:ln>
        </p:spPr>
        <p:txBody>
          <a:bodyPr wrap="square" anchor="ctr">
            <a:normAutofit/>
          </a:bodyPr>
          <a:lstStyle/>
          <a:p>
            <a:r>
              <a:rPr lang="nl-NL" sz="3200" b="1">
                <a:solidFill>
                  <a:srgbClr val="FFFFFF"/>
                </a:solidFill>
              </a:rPr>
              <a:t>Opdrachten voor vandaag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673AE2D-0F37-486D-A972-63BE14D38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1444752"/>
            <a:ext cx="4816392" cy="3968496"/>
          </a:xfrm>
        </p:spPr>
        <p:txBody>
          <a:bodyPr anchor="ctr">
            <a:normAutofit/>
          </a:bodyPr>
          <a:lstStyle/>
          <a:p>
            <a:r>
              <a:rPr lang="nl-NL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Brainstorm opdracht</a:t>
            </a:r>
          </a:p>
          <a:p>
            <a:endParaRPr lang="nl-NL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l-NL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Samenwerkingscontract</a:t>
            </a:r>
          </a:p>
        </p:txBody>
      </p:sp>
    </p:spTree>
    <p:extLst>
      <p:ext uri="{BB962C8B-B14F-4D97-AF65-F5344CB8AC3E}">
        <p14:creationId xmlns:p14="http://schemas.microsoft.com/office/powerpoint/2010/main" val="3052761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4895D5-3D33-46AA-A0A5-8DA31560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634938"/>
            <a:ext cx="9144000" cy="1588127"/>
          </a:xfrm>
          <a:solidFill>
            <a:srgbClr val="FFFFFF"/>
          </a:solidFill>
          <a:ln w="279400" cap="sq" cmpd="thinThick">
            <a:solidFill>
              <a:srgbClr val="FFFFFF"/>
            </a:solidFill>
            <a:miter lim="800000"/>
          </a:ln>
        </p:spPr>
        <p:txBody>
          <a:bodyPr vert="horz" lIns="182880" tIns="182880" rIns="182880" bIns="182880" rtlCol="0" anchor="ctr" anchorCtr="1">
            <a:normAutofit/>
          </a:bodyPr>
          <a:lstStyle/>
          <a:p>
            <a:r>
              <a:rPr lang="en-US" sz="4800" b="1" kern="1200" cap="all" spc="200" baseline="0">
                <a:latin typeface="+mj-lt"/>
                <a:ea typeface="+mj-ea"/>
                <a:cs typeface="+mj-cs"/>
              </a:rPr>
              <a:t>Terugblik op deze les</a:t>
            </a:r>
          </a:p>
        </p:txBody>
      </p:sp>
    </p:spTree>
    <p:extLst>
      <p:ext uri="{BB962C8B-B14F-4D97-AF65-F5344CB8AC3E}">
        <p14:creationId xmlns:p14="http://schemas.microsoft.com/office/powerpoint/2010/main" val="809600729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371</Words>
  <Application>Microsoft Office PowerPoint</Application>
  <PresentationFormat>Breedbeeld</PresentationFormat>
  <Paragraphs>55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Pakket</vt:lpstr>
      <vt:lpstr>VVE Periode 3 &amp; 4 </vt:lpstr>
      <vt:lpstr>Introductie vak vve periode 3 &amp; 4 </vt:lpstr>
      <vt:lpstr>Vandaag</vt:lpstr>
      <vt:lpstr>Plan van aanpak periode 3</vt:lpstr>
      <vt:lpstr>Periode 4 plan van aanpak</vt:lpstr>
      <vt:lpstr>toetsing</vt:lpstr>
      <vt:lpstr>toetsing</vt:lpstr>
      <vt:lpstr>Opdrachten voor vandaag</vt:lpstr>
      <vt:lpstr>Terugblik op deze les</vt:lpstr>
      <vt:lpstr>FIJNE VAKANTIE!!!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VVE Periode 3 &amp; 4 </dc:title>
  <dc:creator>Dana Wolters</dc:creator>
  <cp:lastModifiedBy>Dana Wolters</cp:lastModifiedBy>
  <cp:revision>1</cp:revision>
  <dcterms:created xsi:type="dcterms:W3CDTF">2020-02-10T19:29:40Z</dcterms:created>
  <dcterms:modified xsi:type="dcterms:W3CDTF">2020-02-11T10:19:10Z</dcterms:modified>
</cp:coreProperties>
</file>